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90EB9-505C-46CA-9522-CEE564A5145A}" v="2" dt="2024-02-27T23:55:35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2"/>
    <p:restoredTop sz="96327"/>
  </p:normalViewPr>
  <p:slideViewPr>
    <p:cSldViewPr snapToGrid="0">
      <p:cViewPr varScale="1">
        <p:scale>
          <a:sx n="107" d="100"/>
          <a:sy n="107" d="100"/>
        </p:scale>
        <p:origin x="10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Rush" userId="1c3aa8f7418d8869" providerId="LiveId" clId="{D2790EB9-505C-46CA-9522-CEE564A5145A}"/>
    <pc:docChg chg="custSel addSld modSld">
      <pc:chgData name="Emma Rush" userId="1c3aa8f7418d8869" providerId="LiveId" clId="{D2790EB9-505C-46CA-9522-CEE564A5145A}" dt="2024-02-28T00:08:44.901" v="260" actId="20577"/>
      <pc:docMkLst>
        <pc:docMk/>
      </pc:docMkLst>
      <pc:sldChg chg="addSp delSp modSp new mod setBg setClrOvrMap">
        <pc:chgData name="Emma Rush" userId="1c3aa8f7418d8869" providerId="LiveId" clId="{D2790EB9-505C-46CA-9522-CEE564A5145A}" dt="2024-02-27T23:56:10.102" v="28" actId="14100"/>
        <pc:sldMkLst>
          <pc:docMk/>
          <pc:sldMk cId="3786360422" sldId="261"/>
        </pc:sldMkLst>
        <pc:spChg chg="mo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2" creationId="{DF1F0A0F-2C5E-20DC-2DF4-B6F187CC097A}"/>
          </ac:spMkLst>
        </pc:spChg>
        <pc:spChg chg="del">
          <ac:chgData name="Emma Rush" userId="1c3aa8f7418d8869" providerId="LiveId" clId="{D2790EB9-505C-46CA-9522-CEE564A5145A}" dt="2024-02-27T23:42:29.083" v="16" actId="22"/>
          <ac:spMkLst>
            <pc:docMk/>
            <pc:sldMk cId="3786360422" sldId="261"/>
            <ac:spMk id="3" creationId="{E685DA72-D207-6171-C98D-2C8B82B75057}"/>
          </ac:spMkLst>
        </pc:spChg>
        <pc:spChg chg="add del">
          <ac:chgData name="Emma Rush" userId="1c3aa8f7418d8869" providerId="LiveId" clId="{D2790EB9-505C-46CA-9522-CEE564A5145A}" dt="2024-02-27T23:44:10.973" v="19" actId="22"/>
          <ac:spMkLst>
            <pc:docMk/>
            <pc:sldMk cId="3786360422" sldId="261"/>
            <ac:spMk id="9" creationId="{E48C0666-7024-C8D8-2CB5-69007202A5FB}"/>
          </ac:spMkLst>
        </pc:spChg>
        <pc:spChg chg="add del mod">
          <ac:chgData name="Emma Rush" userId="1c3aa8f7418d8869" providerId="LiveId" clId="{D2790EB9-505C-46CA-9522-CEE564A5145A}" dt="2024-02-27T23:55:35.609" v="22" actId="931"/>
          <ac:spMkLst>
            <pc:docMk/>
            <pc:sldMk cId="3786360422" sldId="261"/>
            <ac:spMk id="10" creationId="{AB1A1120-3E0B-DD10-B9F0-13218304D2E0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2" creationId="{EE4E366E-272A-409E-840F-9A6A64A9E3FF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4" creationId="{A721560C-E4AB-4287-A29C-3F6916794CB9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6" creationId="{DF6CFF07-D953-4F9C-9A0E-E0A6AACB6158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8" creationId="{DAA4FEEE-0B5F-41BF-825D-60F9FB089568}"/>
          </ac:spMkLst>
        </pc:spChg>
        <pc:picChg chg="add mod ord">
          <ac:chgData name="Emma Rush" userId="1c3aa8f7418d8869" providerId="LiveId" clId="{D2790EB9-505C-46CA-9522-CEE564A5145A}" dt="2024-02-27T23:42:38.329" v="18" actId="26606"/>
          <ac:picMkLst>
            <pc:docMk/>
            <pc:sldMk cId="3786360422" sldId="261"/>
            <ac:picMk id="5" creationId="{84207881-75D3-DDC1-C6CF-A9075CDA0CE5}"/>
          </ac:picMkLst>
        </pc:picChg>
        <pc:picChg chg="add del mod ord">
          <ac:chgData name="Emma Rush" userId="1c3aa8f7418d8869" providerId="LiveId" clId="{D2790EB9-505C-46CA-9522-CEE564A5145A}" dt="2024-02-27T23:54:59.634" v="20" actId="21"/>
          <ac:picMkLst>
            <pc:docMk/>
            <pc:sldMk cId="3786360422" sldId="261"/>
            <ac:picMk id="7" creationId="{068B9CCB-999D-688F-E882-B50CDB0535A4}"/>
          </ac:picMkLst>
        </pc:picChg>
        <pc:picChg chg="add mod">
          <ac:chgData name="Emma Rush" userId="1c3aa8f7418d8869" providerId="LiveId" clId="{D2790EB9-505C-46CA-9522-CEE564A5145A}" dt="2024-02-27T23:56:10.102" v="28" actId="14100"/>
          <ac:picMkLst>
            <pc:docMk/>
            <pc:sldMk cId="3786360422" sldId="261"/>
            <ac:picMk id="13" creationId="{D45ED75B-893B-CF16-6F8E-019A7527D724}"/>
          </ac:picMkLst>
        </pc:picChg>
      </pc:sldChg>
      <pc:sldChg chg="addSp delSp modSp new mod setBg setClrOvrMap">
        <pc:chgData name="Emma Rush" userId="1c3aa8f7418d8869" providerId="LiveId" clId="{D2790EB9-505C-46CA-9522-CEE564A5145A}" dt="2024-02-28T00:08:44.901" v="260" actId="20577"/>
        <pc:sldMkLst>
          <pc:docMk/>
          <pc:sldMk cId="445753520" sldId="262"/>
        </pc:sldMkLst>
        <pc:spChg chg="mod">
          <ac:chgData name="Emma Rush" userId="1c3aa8f7418d8869" providerId="LiveId" clId="{D2790EB9-505C-46CA-9522-CEE564A5145A}" dt="2024-02-27T23:57:31.204" v="55" actId="20577"/>
          <ac:spMkLst>
            <pc:docMk/>
            <pc:sldMk cId="445753520" sldId="262"/>
            <ac:spMk id="2" creationId="{4FEE27F1-C7CC-72DC-45D1-1595A846B0D0}"/>
          </ac:spMkLst>
        </pc:spChg>
        <pc:spChg chg="del">
          <ac:chgData name="Emma Rush" userId="1c3aa8f7418d8869" providerId="LiveId" clId="{D2790EB9-505C-46CA-9522-CEE564A5145A}" dt="2024-02-27T23:55:10.430" v="21"/>
          <ac:spMkLst>
            <pc:docMk/>
            <pc:sldMk cId="445753520" sldId="262"/>
            <ac:spMk id="3" creationId="{4E6105F3-7F3D-7032-3686-883C40807214}"/>
          </ac:spMkLst>
        </pc:spChg>
        <pc:spChg chg="add mod">
          <ac:chgData name="Emma Rush" userId="1c3aa8f7418d8869" providerId="LiveId" clId="{D2790EB9-505C-46CA-9522-CEE564A5145A}" dt="2024-02-28T00:08:44.901" v="260" actId="20577"/>
          <ac:spMkLst>
            <pc:docMk/>
            <pc:sldMk cId="445753520" sldId="262"/>
            <ac:spMk id="11" creationId="{B2685B78-6491-F030-E4A4-03AADD32223B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4" creationId="{5F3FC718-FDE3-4EF7-921E-A5F374EAF824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6" creationId="{FAA0F719-3DC8-4F08-AD8F-5A845658CB9D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8" creationId="{7DCB61BE-FA0F-4EFB-BE0E-268BAD8E30D6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20" creationId="{A4B31EAA-7423-46F7-9B90-4AB2B09C35C4}"/>
          </ac:spMkLst>
        </pc:spChg>
        <pc:picChg chg="add mod">
          <ac:chgData name="Emma Rush" userId="1c3aa8f7418d8869" providerId="LiveId" clId="{D2790EB9-505C-46CA-9522-CEE564A5145A}" dt="2024-02-27T23:59:43.663" v="105" actId="1076"/>
          <ac:picMkLst>
            <pc:docMk/>
            <pc:sldMk cId="445753520" sldId="262"/>
            <ac:picMk id="7" creationId="{068B9CCB-999D-688F-E882-B50CDB0535A4}"/>
          </ac:picMkLst>
        </pc:picChg>
      </pc:sldChg>
      <pc:sldChg chg="modSp new mod">
        <pc:chgData name="Emma Rush" userId="1c3aa8f7418d8869" providerId="LiveId" clId="{D2790EB9-505C-46CA-9522-CEE564A5145A}" dt="2024-02-28T00:06:01.205" v="254" actId="20577"/>
        <pc:sldMkLst>
          <pc:docMk/>
          <pc:sldMk cId="2602114169" sldId="263"/>
        </pc:sldMkLst>
        <pc:spChg chg="mod">
          <ac:chgData name="Emma Rush" userId="1c3aa8f7418d8869" providerId="LiveId" clId="{D2790EB9-505C-46CA-9522-CEE564A5145A}" dt="2024-02-28T00:06:01.205" v="254" actId="20577"/>
          <ac:spMkLst>
            <pc:docMk/>
            <pc:sldMk cId="2602114169" sldId="263"/>
            <ac:spMk id="2" creationId="{5805BE8C-A704-1F6E-E706-572A4EAB2303}"/>
          </ac:spMkLst>
        </pc:spChg>
        <pc:spChg chg="mod">
          <ac:chgData name="Emma Rush" userId="1c3aa8f7418d8869" providerId="LiveId" clId="{D2790EB9-505C-46CA-9522-CEE564A5145A}" dt="2024-02-28T00:05:58.673" v="253" actId="20577"/>
          <ac:spMkLst>
            <pc:docMk/>
            <pc:sldMk cId="2602114169" sldId="263"/>
            <ac:spMk id="3" creationId="{D281DC83-343F-B47B-BFB2-745CDCFFDB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41F24AD5-D7A5-C898-BD67-8964222DA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6" r="-1" b="3035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1F748-9CFF-617D-1786-5FDCB7A4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Predicting Data Science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0A17-DBAB-B739-6C87-7DB4EE467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18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9" name="Oval 10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97FC8-160D-9BB5-D383-0F377C36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4635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Thanks for listening!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 are welcomed here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1" name="Freeform: Shape 10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30" name="Picture 6" descr="Free Questions Clipart, Download Free Questions Clipart png images, Free  ClipArts on Clipart Library">
            <a:extLst>
              <a:ext uri="{FF2B5EF4-FFF2-40B4-BE49-F238E27FC236}">
                <a16:creationId xmlns:a16="http://schemas.microsoft.com/office/drawing/2014/main" id="{0DA3C789-BF48-20D2-5C15-88F02CCA5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115" y="647698"/>
            <a:ext cx="5562139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0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F4D8-1CD1-5505-48B5-F185E24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number of Entries for Each Experience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A2C9-A01B-0962-6188-ADBC4205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Experience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7FE5A-4CAE-F8B2-0DAA-4C56CCF4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7772400" cy="45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9108-5DA6-B6F2-EE1A-B51E78B2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Count of Employment Type by Experience Level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0D8112-A371-FA3D-AB10-54F23DB58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279" y="2052638"/>
            <a:ext cx="570121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6E97-2E6E-B810-BC1C-CA002E03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Employment Type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B27DB-8DBF-4FD8-6D9B-CDFDDF90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32137"/>
            <a:ext cx="6270662" cy="4593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123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4A980-2846-C803-C701-011D459D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Job Title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graph of a graph showing the average salary by year and job title&#10;&#10;Description automatically generated">
            <a:extLst>
              <a:ext uri="{FF2B5EF4-FFF2-40B4-BE49-F238E27FC236}">
                <a16:creationId xmlns:a16="http://schemas.microsoft.com/office/drawing/2014/main" id="{30AEE568-19C2-C134-3716-D385E71C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5392" y="1423409"/>
            <a:ext cx="6275584" cy="40163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232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0A0F-2C5E-20DC-2DF4-B6F187CC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Cleaning 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7881-75D3-DDC1-C6CF-A9075CDA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655213"/>
            <a:ext cx="5451627" cy="3448154"/>
          </a:xfrm>
          <a:prstGeom prst="rect">
            <a:avLst/>
          </a:prstGeom>
          <a:effectLst/>
        </p:spPr>
      </p:pic>
      <p:pic>
        <p:nvPicPr>
          <p:cNvPr id="13" name="Content Placeholder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45ED75B-893B-CF16-6F8E-019A7527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143" y="3252865"/>
            <a:ext cx="5809355" cy="1812722"/>
          </a:xfrm>
        </p:spPr>
      </p:pic>
    </p:spTree>
    <p:extLst>
      <p:ext uri="{BB962C8B-B14F-4D97-AF65-F5344CB8AC3E}">
        <p14:creationId xmlns:p14="http://schemas.microsoft.com/office/powerpoint/2010/main" val="3786360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E27F1-C7CC-72DC-45D1-1595A846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Data Cleaning Continued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685B78-6491-F030-E4A4-03AADD32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Reduced to full time employees  and 22-23 using the loc function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Categorized employee residency as US </a:t>
            </a:r>
            <a:r>
              <a:rPr lang="en-US" sz="1400">
                <a:solidFill>
                  <a:srgbClr val="FFFFFF"/>
                </a:solidFill>
              </a:rPr>
              <a:t>or other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8B9CCB-999D-688F-E882-B50CDB05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1" y="1833995"/>
            <a:ext cx="7143549" cy="37512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575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E8C-A704-1F6E-E706-572A4EAB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22" y="219636"/>
            <a:ext cx="9404723" cy="1400530"/>
          </a:xfrm>
        </p:spPr>
        <p:txBody>
          <a:bodyPr/>
          <a:lstStyle/>
          <a:p>
            <a:r>
              <a:rPr lang="en-US" sz="4400" dirty="0"/>
              <a:t>Data Model Optimization:</a:t>
            </a:r>
            <a:br>
              <a:rPr lang="en-US" sz="4400" dirty="0"/>
            </a:br>
            <a:r>
              <a:rPr lang="en-US" sz="4400" dirty="0"/>
              <a:t>	</a:t>
            </a:r>
            <a:r>
              <a:rPr lang="en-US" sz="3200" dirty="0"/>
              <a:t>Which model and why?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DC83-343F-B47B-BFB2-745CDCFF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5" y="1974947"/>
            <a:ext cx="3187817" cy="447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Neural Network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4245-396C-9B14-1FE4-8432CB63E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2" t="5448" r="24158"/>
          <a:stretch/>
        </p:blipFill>
        <p:spPr>
          <a:xfrm>
            <a:off x="201334" y="2421973"/>
            <a:ext cx="5787089" cy="431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0F6FB-F905-1B79-8B72-05A65D3D1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08"/>
          <a:stretch/>
        </p:blipFill>
        <p:spPr>
          <a:xfrm>
            <a:off x="6366009" y="2080513"/>
            <a:ext cx="4833963" cy="20095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100852-164D-0BDC-81D0-CFA38B589B14}"/>
              </a:ext>
            </a:extLst>
          </p:cNvPr>
          <p:cNvSpPr txBox="1">
            <a:spLocks/>
          </p:cNvSpPr>
          <p:nvPr/>
        </p:nvSpPr>
        <p:spPr>
          <a:xfrm>
            <a:off x="6366009" y="1636026"/>
            <a:ext cx="4623569" cy="44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K-Nearest Neighbors (KNN) Model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5FF07E-D06C-944D-B362-104AF8595BF8}"/>
              </a:ext>
            </a:extLst>
          </p:cNvPr>
          <p:cNvSpPr txBox="1">
            <a:spLocks/>
          </p:cNvSpPr>
          <p:nvPr/>
        </p:nvSpPr>
        <p:spPr>
          <a:xfrm>
            <a:off x="6366009" y="4207543"/>
            <a:ext cx="3465887" cy="44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Random Forest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F23716-2055-94AD-1EA5-8D514901E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30"/>
          <a:stretch/>
        </p:blipFill>
        <p:spPr>
          <a:xfrm>
            <a:off x="6366009" y="4703873"/>
            <a:ext cx="5624657" cy="20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1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5DBA2-EE62-4371-80B3-7FF9BA76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Following the numbers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E00AD7-CB45-498E-8A82-6BCD4A3D7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5" y="480824"/>
            <a:ext cx="6858001" cy="5896353"/>
          </a:xfrm>
          <a:custGeom>
            <a:avLst/>
            <a:gdLst>
              <a:gd name="connsiteX0" fmla="*/ 6858001 w 6858001"/>
              <a:gd name="connsiteY0" fmla="*/ 1177 h 5896353"/>
              <a:gd name="connsiteX1" fmla="*/ 6858001 w 6858001"/>
              <a:gd name="connsiteY1" fmla="*/ 1344715 h 5896353"/>
              <a:gd name="connsiteX2" fmla="*/ 6858000 w 6858001"/>
              <a:gd name="connsiteY2" fmla="*/ 1344715 h 5896353"/>
              <a:gd name="connsiteX3" fmla="*/ 6858000 w 6858001"/>
              <a:gd name="connsiteY3" fmla="*/ 5896353 h 5896353"/>
              <a:gd name="connsiteX4" fmla="*/ 0 w 6858001"/>
              <a:gd name="connsiteY4" fmla="*/ 5896352 h 5896353"/>
              <a:gd name="connsiteX5" fmla="*/ 0 w 6858001"/>
              <a:gd name="connsiteY5" fmla="*/ 904460 h 5896353"/>
              <a:gd name="connsiteX6" fmla="*/ 1 w 6858001"/>
              <a:gd name="connsiteY6" fmla="*/ 904460 h 5896353"/>
              <a:gd name="connsiteX7" fmla="*/ 1 w 6858001"/>
              <a:gd name="connsiteY7" fmla="*/ 0 h 5896353"/>
              <a:gd name="connsiteX8" fmla="*/ 40463 w 6858001"/>
              <a:gd name="connsiteY8" fmla="*/ 5883 h 5896353"/>
              <a:gd name="connsiteX9" fmla="*/ 159107 w 6858001"/>
              <a:gd name="connsiteY9" fmla="*/ 23196 h 5896353"/>
              <a:gd name="connsiteX10" fmla="*/ 245518 w 6858001"/>
              <a:gd name="connsiteY10" fmla="*/ 35299 h 5896353"/>
              <a:gd name="connsiteX11" fmla="*/ 348388 w 6858001"/>
              <a:gd name="connsiteY11" fmla="*/ 48073 h 5896353"/>
              <a:gd name="connsiteX12" fmla="*/ 470460 w 6858001"/>
              <a:gd name="connsiteY12" fmla="*/ 63369 h 5896353"/>
              <a:gd name="connsiteX13" fmla="*/ 605563 w 6858001"/>
              <a:gd name="connsiteY13" fmla="*/ 79506 h 5896353"/>
              <a:gd name="connsiteX14" fmla="*/ 757810 w 6858001"/>
              <a:gd name="connsiteY14" fmla="*/ 96483 h 5896353"/>
              <a:gd name="connsiteX15" fmla="*/ 923774 w 6858001"/>
              <a:gd name="connsiteY15" fmla="*/ 114469 h 5896353"/>
              <a:gd name="connsiteX16" fmla="*/ 1104139 w 6858001"/>
              <a:gd name="connsiteY16" fmla="*/ 132454 h 5896353"/>
              <a:gd name="connsiteX17" fmla="*/ 1296163 w 6858001"/>
              <a:gd name="connsiteY17" fmla="*/ 150776 h 5896353"/>
              <a:gd name="connsiteX18" fmla="*/ 1503275 w 6858001"/>
              <a:gd name="connsiteY18" fmla="*/ 167753 h 5896353"/>
              <a:gd name="connsiteX19" fmla="*/ 1719988 w 6858001"/>
              <a:gd name="connsiteY19" fmla="*/ 184058 h 5896353"/>
              <a:gd name="connsiteX20" fmla="*/ 1949045 w 6858001"/>
              <a:gd name="connsiteY20" fmla="*/ 198849 h 5896353"/>
              <a:gd name="connsiteX21" fmla="*/ 2187703 w 6858001"/>
              <a:gd name="connsiteY21" fmla="*/ 212969 h 5896353"/>
              <a:gd name="connsiteX22" fmla="*/ 2436649 w 6858001"/>
              <a:gd name="connsiteY22" fmla="*/ 226248 h 5896353"/>
              <a:gd name="connsiteX23" fmla="*/ 2564208 w 6858001"/>
              <a:gd name="connsiteY23" fmla="*/ 230955 h 5896353"/>
              <a:gd name="connsiteX24" fmla="*/ 2694509 w 6858001"/>
              <a:gd name="connsiteY24" fmla="*/ 236165 h 5896353"/>
              <a:gd name="connsiteX25" fmla="*/ 2826868 w 6858001"/>
              <a:gd name="connsiteY25" fmla="*/ 241040 h 5896353"/>
              <a:gd name="connsiteX26" fmla="*/ 2959914 w 6858001"/>
              <a:gd name="connsiteY26" fmla="*/ 244234 h 5896353"/>
              <a:gd name="connsiteX27" fmla="*/ 3095702 w 6858001"/>
              <a:gd name="connsiteY27" fmla="*/ 247091 h 5896353"/>
              <a:gd name="connsiteX28" fmla="*/ 3232862 w 6858001"/>
              <a:gd name="connsiteY28" fmla="*/ 250117 h 5896353"/>
              <a:gd name="connsiteX29" fmla="*/ 3372765 w 6858001"/>
              <a:gd name="connsiteY29" fmla="*/ 252134 h 5896353"/>
              <a:gd name="connsiteX30" fmla="*/ 3514040 w 6858001"/>
              <a:gd name="connsiteY30" fmla="*/ 252134 h 5896353"/>
              <a:gd name="connsiteX31" fmla="*/ 3656686 w 6858001"/>
              <a:gd name="connsiteY31" fmla="*/ 253142 h 5896353"/>
              <a:gd name="connsiteX32" fmla="*/ 3800704 w 6858001"/>
              <a:gd name="connsiteY32" fmla="*/ 252134 h 5896353"/>
              <a:gd name="connsiteX33" fmla="*/ 3946780 w 6858001"/>
              <a:gd name="connsiteY33" fmla="*/ 250117 h 5896353"/>
              <a:gd name="connsiteX34" fmla="*/ 4092855 w 6858001"/>
              <a:gd name="connsiteY34" fmla="*/ 248268 h 5896353"/>
              <a:gd name="connsiteX35" fmla="*/ 4240988 w 6858001"/>
              <a:gd name="connsiteY35" fmla="*/ 244234 h 5896353"/>
              <a:gd name="connsiteX36" fmla="*/ 4390492 w 6858001"/>
              <a:gd name="connsiteY36" fmla="*/ 240032 h 5896353"/>
              <a:gd name="connsiteX37" fmla="*/ 4539997 w 6858001"/>
              <a:gd name="connsiteY37" fmla="*/ 235157 h 5896353"/>
              <a:gd name="connsiteX38" fmla="*/ 4690873 w 6858001"/>
              <a:gd name="connsiteY38" fmla="*/ 228266 h 5896353"/>
              <a:gd name="connsiteX39" fmla="*/ 4843120 w 6858001"/>
              <a:gd name="connsiteY39" fmla="*/ 220029 h 5896353"/>
              <a:gd name="connsiteX40" fmla="*/ 4996054 w 6858001"/>
              <a:gd name="connsiteY40" fmla="*/ 212129 h 5896353"/>
              <a:gd name="connsiteX41" fmla="*/ 5148987 w 6858001"/>
              <a:gd name="connsiteY41" fmla="*/ 202044 h 5896353"/>
              <a:gd name="connsiteX42" fmla="*/ 5303978 w 6858001"/>
              <a:gd name="connsiteY42" fmla="*/ 189941 h 5896353"/>
              <a:gd name="connsiteX43" fmla="*/ 5456911 w 6858001"/>
              <a:gd name="connsiteY43" fmla="*/ 177839 h 5896353"/>
              <a:gd name="connsiteX44" fmla="*/ 5612588 w 6858001"/>
              <a:gd name="connsiteY44" fmla="*/ 163887 h 5896353"/>
              <a:gd name="connsiteX45" fmla="*/ 5768950 w 6858001"/>
              <a:gd name="connsiteY45" fmla="*/ 148591 h 5896353"/>
              <a:gd name="connsiteX46" fmla="*/ 5923255 w 6858001"/>
              <a:gd name="connsiteY46" fmla="*/ 132455 h 5896353"/>
              <a:gd name="connsiteX47" fmla="*/ 6079618 w 6858001"/>
              <a:gd name="connsiteY47" fmla="*/ 113629 h 5896353"/>
              <a:gd name="connsiteX48" fmla="*/ 6235294 w 6858001"/>
              <a:gd name="connsiteY48" fmla="*/ 93458 h 5896353"/>
              <a:gd name="connsiteX49" fmla="*/ 6391657 w 6858001"/>
              <a:gd name="connsiteY49" fmla="*/ 73455 h 5896353"/>
              <a:gd name="connsiteX50" fmla="*/ 6547333 w 6858001"/>
              <a:gd name="connsiteY50" fmla="*/ 50091 h 5896353"/>
              <a:gd name="connsiteX51" fmla="*/ 6702324 w 6858001"/>
              <a:gd name="connsiteY51" fmla="*/ 26222 h 589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3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3"/>
                </a:lnTo>
                <a:lnTo>
                  <a:pt x="0" y="5896352"/>
                </a:lnTo>
                <a:lnTo>
                  <a:pt x="0" y="904460"/>
                </a:lnTo>
                <a:lnTo>
                  <a:pt x="1" y="904460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4F8E9684-0CFC-49C9-A74B-9BDBACB2E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8B001B-EC85-48B9-A863-A918A8169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F9C45-6954-49CB-1432-EB4BE0C6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88" y="5028796"/>
            <a:ext cx="5807300" cy="1577788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E7DA2-C33B-79A2-9BCB-E685A2AD5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5121" y="1272322"/>
            <a:ext cx="5051384" cy="533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64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</TotalTime>
  <Words>96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Helvetica</vt:lpstr>
      <vt:lpstr>Wingdings 3</vt:lpstr>
      <vt:lpstr>Ion</vt:lpstr>
      <vt:lpstr>Predicting Data Science Salaries</vt:lpstr>
      <vt:lpstr>Count of number of Entries for Each Experience Level</vt:lpstr>
      <vt:lpstr>Count of Employment Type by Experience Level</vt:lpstr>
      <vt:lpstr>Average Salary by Year and Employment Type</vt:lpstr>
      <vt:lpstr>Average Salary By Year and Job Title </vt:lpstr>
      <vt:lpstr>Data Cleaning </vt:lpstr>
      <vt:lpstr>Data Cleaning Continued</vt:lpstr>
      <vt:lpstr>Data Model Optimization:  Which model and why?</vt:lpstr>
      <vt:lpstr>Following the numbers</vt:lpstr>
      <vt:lpstr>Thanks for listening!  Questions are welcomed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Jeneen Gnilka</dc:creator>
  <cp:lastModifiedBy>Austin Vasquez</cp:lastModifiedBy>
  <cp:revision>3</cp:revision>
  <dcterms:created xsi:type="dcterms:W3CDTF">2024-02-27T01:18:36Z</dcterms:created>
  <dcterms:modified xsi:type="dcterms:W3CDTF">2024-02-28T07:06:15Z</dcterms:modified>
</cp:coreProperties>
</file>